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B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4685" autoAdjust="0"/>
  </p:normalViewPr>
  <p:slideViewPr>
    <p:cSldViewPr>
      <p:cViewPr varScale="1">
        <p:scale>
          <a:sx n="112" d="100"/>
          <a:sy n="112" d="100"/>
        </p:scale>
        <p:origin x="-16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6D87D-F5B0-4108-83A0-E56887609B02}" type="datetimeFigureOut">
              <a:rPr lang="fr-FR" smtClean="0"/>
              <a:pPr/>
              <a:t>15/06/2018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0C53D-6016-4FB3-B3B7-4AF76E9FEB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506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0C53D-6016-4FB3-B3B7-4AF76E9FEBD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9265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DA9-D2FE-4864-831F-647F74A29CBC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7BDB-4A30-4190-A1FD-110740DC013F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7C54-F54F-4861-B9E0-AA1A5373EAB9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03648" y="11783"/>
            <a:ext cx="6861448" cy="82998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268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9A7-CFAD-4F36-800E-CA43756D9305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E5F8-4403-473B-A7CA-3250F4FCA586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1F1F-5EB2-45A1-AF3C-293E97AED214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DB78-5D78-4BB4-B309-177FD0E1BD7A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877F-BD27-46A5-A946-21C7376E9F35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E5E3-2014-4EFC-9505-BE7FB8853960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4538-546E-4FA3-A846-D6AEB42C6B24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21C3-D64B-4D66-A4E1-D69D49437A05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7B843-A375-4793-BCFE-53737E6F5B34}" type="datetime1">
              <a:rPr lang="fr-FR" smtClean="0"/>
              <a:pPr/>
              <a:t>15/06/2018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6206-6041-4B2D-9F1B-AF3027C759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598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Renouveler une licence Ufolep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4941168"/>
            <a:ext cx="8892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message suivant apparaît.</a:t>
            </a:r>
          </a:p>
          <a:p>
            <a:r>
              <a:rPr lang="fr-FR" sz="1400" dirty="0" smtClean="0"/>
              <a:t>Cliquez sur Oui pour valider la demande de renouvellement de cette adhésion.</a:t>
            </a:r>
          </a:p>
          <a:p>
            <a:endParaRPr lang="fr-FR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31640" y="2492896"/>
            <a:ext cx="6336704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115616" y="1988840"/>
            <a:ext cx="360040" cy="43204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-108520" y="6597352"/>
            <a:ext cx="9361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"/>
          <p:cNvSpPr txBox="1">
            <a:spLocks/>
          </p:cNvSpPr>
          <p:nvPr/>
        </p:nvSpPr>
        <p:spPr>
          <a:xfrm>
            <a:off x="107504" y="6597352"/>
            <a:ext cx="5989637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900" b="1" dirty="0" smtClean="0">
                <a:solidFill>
                  <a:schemeClr val="tx1">
                    <a:tint val="75000"/>
                  </a:schemeClr>
                </a:solidFill>
                <a:ea typeface="Roboto" pitchFamily="2" charset="0"/>
              </a:rPr>
              <a:t>Webaffiligue – Association : Gérer les adhésions Ufolep</a:t>
            </a:r>
            <a:endParaRPr lang="fr-FR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" name="Espace réservé du numéro de diapositive 8"/>
          <p:cNvSpPr txBox="1">
            <a:spLocks/>
          </p:cNvSpPr>
          <p:nvPr/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8E949-95A7-4B5B-98A3-3EA19D180671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138857" cy="4176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Renouveler une licence Ufolep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5013176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La demande de renouvellement est acceptée tout de suite. L’adhérent.e apparait maintenant avec l’état « à transférer fd ».</a:t>
            </a:r>
          </a:p>
          <a:p>
            <a:endParaRPr lang="fr-FR" sz="1400" dirty="0" smtClean="0"/>
          </a:p>
          <a:p>
            <a:r>
              <a:rPr lang="fr-FR" sz="1400" dirty="0" smtClean="0"/>
              <a:t>Vous pouvez procéder à un autre renouvellement ou à la saisie d’</a:t>
            </a:r>
            <a:r>
              <a:rPr lang="fr-FR" sz="1400" dirty="0" err="1" smtClean="0"/>
              <a:t>un.e</a:t>
            </a:r>
            <a:r>
              <a:rPr lang="fr-FR" sz="1400" dirty="0" smtClean="0"/>
              <a:t> </a:t>
            </a:r>
            <a:r>
              <a:rPr lang="fr-FR" sz="1400" dirty="0" err="1" smtClean="0"/>
              <a:t>nouvel.le</a:t>
            </a:r>
            <a:r>
              <a:rPr lang="fr-FR" sz="1400" dirty="0" smtClean="0"/>
              <a:t> adhérent.e. </a:t>
            </a:r>
          </a:p>
          <a:p>
            <a:r>
              <a:rPr lang="fr-FR" sz="1400" dirty="0" smtClean="0"/>
              <a:t>Quand vous avez terminé avant de quitter ce menu, cliquez sur le bouton vert « Transférer les modifications à la Fédération » pour qu’elle les traite.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596336" y="3356992"/>
            <a:ext cx="360040" cy="43204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948264" y="1556792"/>
            <a:ext cx="495672" cy="4404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-108520" y="6597352"/>
            <a:ext cx="9361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"/>
          <p:cNvSpPr txBox="1">
            <a:spLocks/>
          </p:cNvSpPr>
          <p:nvPr/>
        </p:nvSpPr>
        <p:spPr>
          <a:xfrm>
            <a:off x="107504" y="6597352"/>
            <a:ext cx="5989637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900" b="1" dirty="0" smtClean="0">
                <a:solidFill>
                  <a:schemeClr val="tx1">
                    <a:tint val="75000"/>
                  </a:schemeClr>
                </a:solidFill>
                <a:ea typeface="Roboto" pitchFamily="2" charset="0"/>
              </a:rPr>
              <a:t>Webaffiligue – Association : Gérer les adhésions Ufolep</a:t>
            </a:r>
            <a:endParaRPr lang="fr-FR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" name="Espace réservé du numéro de diapositive 8"/>
          <p:cNvSpPr txBox="1">
            <a:spLocks/>
          </p:cNvSpPr>
          <p:nvPr/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8E949-95A7-4B5B-98A3-3EA19D180671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0192" y="1340768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79"/>
            <a:ext cx="9144000" cy="41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Renouveler une licence Ufolep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4869160"/>
            <a:ext cx="8892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Quand vous cliquez sur le bouton « Transfert les modifications à la fédération », ce message apparaît pour vous détailler ce qui est transmis à votre fédération.</a:t>
            </a:r>
          </a:p>
          <a:p>
            <a:endParaRPr lang="fr-FR" sz="1400" dirty="0" smtClean="0"/>
          </a:p>
          <a:p>
            <a:r>
              <a:rPr lang="fr-FR" sz="1400" dirty="0" smtClean="0"/>
              <a:t>Cliquez sur OUI pour un transfert immédiat.</a:t>
            </a:r>
          </a:p>
          <a:p>
            <a:endParaRPr lang="fr-FR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331640" y="2060848"/>
            <a:ext cx="6552728" cy="2592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-108520" y="6597352"/>
            <a:ext cx="9361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 txBox="1">
            <a:spLocks/>
          </p:cNvSpPr>
          <p:nvPr/>
        </p:nvSpPr>
        <p:spPr>
          <a:xfrm>
            <a:off x="107504" y="6597352"/>
            <a:ext cx="5989637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900" b="1" dirty="0" smtClean="0">
                <a:solidFill>
                  <a:schemeClr val="tx1">
                    <a:tint val="75000"/>
                  </a:schemeClr>
                </a:solidFill>
                <a:ea typeface="Roboto" pitchFamily="2" charset="0"/>
              </a:rPr>
              <a:t>Webaffiligue – Association : Gérer les adhésions Ufolep</a:t>
            </a:r>
            <a:endParaRPr lang="fr-FR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" name="Espace réservé du numéro de diapositive 8"/>
          <p:cNvSpPr txBox="1">
            <a:spLocks/>
          </p:cNvSpPr>
          <p:nvPr/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8E949-95A7-4B5B-98A3-3EA19D180671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1340768"/>
            <a:ext cx="1008112" cy="216024"/>
          </a:xfrm>
          <a:prstGeom prst="rect">
            <a:avLst/>
          </a:prstGeom>
          <a:solidFill>
            <a:srgbClr val="6B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7884368" y="1628800"/>
            <a:ext cx="288032" cy="86409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2062</Words>
  <Application>Microsoft Office PowerPoint</Application>
  <PresentationFormat>Affichage à l'écran (4:3)</PresentationFormat>
  <Paragraphs>347</Paragraphs>
  <Slides>50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</vt:vector>
  </TitlesOfParts>
  <Company>LIGUE DE L'ENSEIGNEMENT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Pascal</dc:creator>
  <cp:lastModifiedBy>Pascal</cp:lastModifiedBy>
  <cp:revision>221</cp:revision>
  <dcterms:created xsi:type="dcterms:W3CDTF">2018-05-18T07:10:58Z</dcterms:created>
  <dcterms:modified xsi:type="dcterms:W3CDTF">2018-06-15T13:40:58Z</dcterms:modified>
</cp:coreProperties>
</file>